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7" r:id="rId5"/>
    <p:sldId id="268" r:id="rId6"/>
    <p:sldId id="269" r:id="rId7"/>
    <p:sldId id="270" r:id="rId8"/>
    <p:sldId id="273" r:id="rId9"/>
    <p:sldId id="272" r:id="rId10"/>
    <p:sldId id="271" r:id="rId11"/>
    <p:sldId id="274" r:id="rId12"/>
    <p:sldId id="275" r:id="rId13"/>
    <p:sldId id="276" r:id="rId14"/>
    <p:sldId id="277" r:id="rId15"/>
    <p:sldId id="279" r:id="rId16"/>
    <p:sldId id="280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66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67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046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595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1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93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082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68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073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55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9F58A21-8E2F-4259-A17C-B938BB749C59}" type="datetimeFigureOut">
              <a:rPr lang="es-CO" smtClean="0"/>
              <a:t>20/08/2019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7032E3-D9C7-49E8-925E-B61EBC461193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2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9A4BA0-5894-4CEB-9BB2-FE5D410D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552" r="-5604" b="5604"/>
          <a:stretch/>
        </p:blipFill>
        <p:spPr>
          <a:xfrm>
            <a:off x="-723900" y="0"/>
            <a:ext cx="13658850" cy="7010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1253808" y="804690"/>
            <a:ext cx="2988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8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CHECK YOUR</a:t>
            </a:r>
          </a:p>
          <a:p>
            <a:pPr algn="r"/>
            <a:r>
              <a:rPr lang="es-CO" sz="8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ZONE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937C30-956A-47AB-ABEF-4FD108DDB401}"/>
              </a:ext>
            </a:extLst>
          </p:cNvPr>
          <p:cNvSpPr/>
          <p:nvPr/>
        </p:nvSpPr>
        <p:spPr>
          <a:xfrm>
            <a:off x="8013700" y="0"/>
            <a:ext cx="4247684" cy="7010400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B77159-B59D-41AF-9CAB-B2C1BFEB60C7}"/>
              </a:ext>
            </a:extLst>
          </p:cNvPr>
          <p:cNvSpPr txBox="1"/>
          <p:nvPr/>
        </p:nvSpPr>
        <p:spPr>
          <a:xfrm>
            <a:off x="8191500" y="2831245"/>
            <a:ext cx="4000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800" b="1" dirty="0">
                <a:solidFill>
                  <a:schemeClr val="bg1"/>
                </a:solidFill>
              </a:rPr>
              <a:t>INTELIGENCIA ARTIFICIAL</a:t>
            </a:r>
          </a:p>
          <a:p>
            <a:pPr algn="r"/>
            <a:endParaRPr lang="es-CO" sz="2800" b="1" dirty="0">
              <a:solidFill>
                <a:schemeClr val="bg1"/>
              </a:solidFill>
            </a:endParaRPr>
          </a:p>
          <a:p>
            <a:pPr algn="r"/>
            <a:r>
              <a:rPr lang="es-CO" sz="2000" b="1" dirty="0">
                <a:solidFill>
                  <a:schemeClr val="bg1"/>
                </a:solidFill>
              </a:rPr>
              <a:t>JUAN JOSÉ ARANGO SERRANO</a:t>
            </a:r>
          </a:p>
          <a:p>
            <a:pPr algn="r"/>
            <a:r>
              <a:rPr lang="es-CO" sz="2000" b="1" dirty="0">
                <a:solidFill>
                  <a:schemeClr val="bg1"/>
                </a:solidFill>
              </a:rPr>
              <a:t>JORGE LUIS PEREA PEREZ</a:t>
            </a:r>
          </a:p>
          <a:p>
            <a:pPr algn="r"/>
            <a:r>
              <a:rPr lang="es-CO" sz="2000" b="1" dirty="0">
                <a:solidFill>
                  <a:schemeClr val="bg1"/>
                </a:solidFill>
              </a:rPr>
              <a:t>OSCAR ESNEYDER SINUCO TIRADO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2A12DE-678F-4202-B7B5-95D7455B8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58" y="296258"/>
            <a:ext cx="2609384" cy="155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5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624CA5-181D-4C37-875C-022061B6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19" y="1351676"/>
            <a:ext cx="11020425" cy="3886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18F8475-F5A5-4680-9D5C-66FE13CAAB98}"/>
              </a:ext>
            </a:extLst>
          </p:cNvPr>
          <p:cNvSpPr txBox="1"/>
          <p:nvPr/>
        </p:nvSpPr>
        <p:spPr>
          <a:xfrm>
            <a:off x="4186106" y="5327009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HURTO</a:t>
            </a:r>
          </a:p>
        </p:txBody>
      </p:sp>
    </p:spTree>
    <p:extLst>
      <p:ext uri="{BB962C8B-B14F-4D97-AF65-F5344CB8AC3E}">
        <p14:creationId xmlns:p14="http://schemas.microsoft.com/office/powerpoint/2010/main" val="73452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F0DEB48-AE58-49B8-B283-9442B0EE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51" y="642429"/>
            <a:ext cx="5222401" cy="50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0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E9F8CA-DFDC-4478-9EE7-BE542433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70" y="892725"/>
            <a:ext cx="5732867" cy="50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3B5C3B-6964-43A2-860C-22DCEE64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228725"/>
            <a:ext cx="119062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E6017A-4639-4621-9159-9AEFA9CB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71612"/>
            <a:ext cx="12144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6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DF6B44-2404-4F13-94BA-3281E16B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76375"/>
            <a:ext cx="11430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7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3DDC7A-A1C7-4055-B10C-8A76F5839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6" r="24132" b="34312"/>
          <a:stretch/>
        </p:blipFill>
        <p:spPr>
          <a:xfrm>
            <a:off x="1979802" y="345955"/>
            <a:ext cx="7600426" cy="56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6190AD-03E2-46F4-9289-E7413755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"/>
            <a:ext cx="10715625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9A4BA0-5894-4CEB-9BB2-FE5D410D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553" r="51057" b="7491"/>
          <a:stretch/>
        </p:blipFill>
        <p:spPr>
          <a:xfrm>
            <a:off x="-723900" y="0"/>
            <a:ext cx="63627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706649" y="1424860"/>
            <a:ext cx="48341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OBJETIVO</a:t>
            </a:r>
          </a:p>
          <a:p>
            <a:pPr algn="r"/>
            <a:r>
              <a:rPr lang="es-CO" sz="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GENERAL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B4BB2D-99CB-4AE0-BC6E-88A9F1151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30CD05-5187-4E30-9CD7-8C87BEB38413}"/>
              </a:ext>
            </a:extLst>
          </p:cNvPr>
          <p:cNvSpPr txBox="1"/>
          <p:nvPr/>
        </p:nvSpPr>
        <p:spPr>
          <a:xfrm>
            <a:off x="6523753" y="2936764"/>
            <a:ext cx="47266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PREDECIR PUNTOS GEOGRÁFICOS DE LA CIUDAD DE BUCARAMANGA DONDE POSIBLEMENTE OCURRIRÁ ALGÚN DELITO</a:t>
            </a:r>
          </a:p>
        </p:txBody>
      </p:sp>
    </p:spTree>
    <p:extLst>
      <p:ext uri="{BB962C8B-B14F-4D97-AF65-F5344CB8AC3E}">
        <p14:creationId xmlns:p14="http://schemas.microsoft.com/office/powerpoint/2010/main" val="41284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2301525-2E51-44B2-94D4-335BFA7C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53" r="61553" b="7491"/>
          <a:stretch/>
        </p:blipFill>
        <p:spPr>
          <a:xfrm>
            <a:off x="-723900" y="0"/>
            <a:ext cx="499827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593749" y="1531539"/>
            <a:ext cx="483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MOTIVACIÓN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175F13-F119-40FB-84E9-D3C60C9CF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7C2B77B-03C6-429E-BD09-80854DFA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60" y="1835090"/>
            <a:ext cx="6481169" cy="48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DD1B74-2A98-42DB-AFF9-75FA4B799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53" r="61553" b="7491"/>
          <a:stretch/>
        </p:blipFill>
        <p:spPr>
          <a:xfrm>
            <a:off x="-723900" y="0"/>
            <a:ext cx="499827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593749" y="1531539"/>
            <a:ext cx="483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MOTIVACIÓN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175F13-F119-40FB-84E9-D3C60C9CF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BF939A-31A8-45A3-AB04-938277A7D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/>
          <a:stretch/>
        </p:blipFill>
        <p:spPr>
          <a:xfrm>
            <a:off x="4928530" y="1761687"/>
            <a:ext cx="6396607" cy="48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8B70599-47E4-4F89-8D01-A516838F2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53" r="61553" b="7491"/>
          <a:stretch/>
        </p:blipFill>
        <p:spPr>
          <a:xfrm>
            <a:off x="-723900" y="0"/>
            <a:ext cx="499827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593749" y="1531539"/>
            <a:ext cx="483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MOTIVACIÓN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175F13-F119-40FB-84E9-D3C60C9CF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8272C7F-51AF-45FC-83FE-DFC5AA4F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846" y="1828799"/>
            <a:ext cx="6697686" cy="46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2165FFD-7ACD-487E-AFFA-9F37A98C5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53" r="61553" b="7491"/>
          <a:stretch/>
        </p:blipFill>
        <p:spPr>
          <a:xfrm>
            <a:off x="-723900" y="0"/>
            <a:ext cx="499827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593749" y="1531539"/>
            <a:ext cx="483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MOTIVACIÓN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175F13-F119-40FB-84E9-D3C60C9CF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9437C8-5449-4735-808E-7DDE7879F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06" y="1820411"/>
            <a:ext cx="5976962" cy="46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9A4BA0-5894-4CEB-9BB2-FE5D410DCB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553" r="61553" b="7491"/>
          <a:stretch/>
        </p:blipFill>
        <p:spPr>
          <a:xfrm>
            <a:off x="-723900" y="0"/>
            <a:ext cx="499827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8939E2-7F25-4ECC-B24B-342F08990DD2}"/>
              </a:ext>
            </a:extLst>
          </p:cNvPr>
          <p:cNvSpPr txBox="1"/>
          <p:nvPr/>
        </p:nvSpPr>
        <p:spPr>
          <a:xfrm rot="20463543">
            <a:off x="-593749" y="1531539"/>
            <a:ext cx="4834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6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MOTIVACIÓN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175F13-F119-40FB-84E9-D3C60C9CF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0" y="296258"/>
            <a:ext cx="2366421" cy="1378209"/>
          </a:xfrm>
          <a:prstGeom prst="rect">
            <a:avLst/>
          </a:prstGeom>
        </p:spPr>
      </p:pic>
      <p:pic>
        <p:nvPicPr>
          <p:cNvPr id="2" name="1565445700_809365_1565446837">
            <a:hlinkClick r:id="" action="ppaction://media"/>
            <a:extLst>
              <a:ext uri="{FF2B5EF4-FFF2-40B4-BE49-F238E27FC236}">
                <a16:creationId xmlns:a16="http://schemas.microsoft.com/office/drawing/2014/main" id="{A49F976C-506B-4DA3-A45B-EB223C317C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5096" y="2104937"/>
            <a:ext cx="6926004" cy="38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29E5CE-A309-4EB5-BD8C-BA965477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318121"/>
            <a:ext cx="11020425" cy="3886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749B581-D13F-40E6-923A-CAD44E7D97E7}"/>
              </a:ext>
            </a:extLst>
          </p:cNvPr>
          <p:cNvSpPr txBox="1"/>
          <p:nvPr/>
        </p:nvSpPr>
        <p:spPr>
          <a:xfrm>
            <a:off x="4337108" y="5612235"/>
            <a:ext cx="37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VIOLENCIA INTRAFAMILIAR</a:t>
            </a:r>
          </a:p>
        </p:txBody>
      </p:sp>
    </p:spTree>
    <p:extLst>
      <p:ext uri="{BB962C8B-B14F-4D97-AF65-F5344CB8AC3E}">
        <p14:creationId xmlns:p14="http://schemas.microsoft.com/office/powerpoint/2010/main" val="231637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389128-4F05-41E4-B143-D0494434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85900"/>
            <a:ext cx="11020425" cy="3886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707FAE-F549-4D8A-B18D-3E8F65D7E2DE}"/>
              </a:ext>
            </a:extLst>
          </p:cNvPr>
          <p:cNvSpPr txBox="1"/>
          <p:nvPr/>
        </p:nvSpPr>
        <p:spPr>
          <a:xfrm>
            <a:off x="4530055" y="5721292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LESIONES PERSONALES</a:t>
            </a:r>
          </a:p>
        </p:txBody>
      </p:sp>
    </p:spTree>
    <p:extLst>
      <p:ext uri="{BB962C8B-B14F-4D97-AF65-F5344CB8AC3E}">
        <p14:creationId xmlns:p14="http://schemas.microsoft.com/office/powerpoint/2010/main" val="19450499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TM02900769[[fn=Retrospección]]</Template>
  <TotalTime>449</TotalTime>
  <Words>42</Words>
  <Application>Microsoft Office PowerPoint</Application>
  <PresentationFormat>Panorámica</PresentationFormat>
  <Paragraphs>18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Calumet</dc:creator>
  <cp:lastModifiedBy>Oscar Esneyder Sinuco</cp:lastModifiedBy>
  <cp:revision>24</cp:revision>
  <dcterms:created xsi:type="dcterms:W3CDTF">2019-07-08T19:45:38Z</dcterms:created>
  <dcterms:modified xsi:type="dcterms:W3CDTF">2019-08-21T03:31:51Z</dcterms:modified>
</cp:coreProperties>
</file>